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7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0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04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0523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19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48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98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69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8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2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8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3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3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3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4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2A93454-D55D-4D5D-B928-E154507945D5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606BD5E-8B18-4B74-B3A3-40EDA0382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49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201981"/>
            <a:ext cx="9440034" cy="1828801"/>
          </a:xfrm>
        </p:spPr>
        <p:txBody>
          <a:bodyPr/>
          <a:lstStyle/>
          <a:p>
            <a:r>
              <a:rPr lang="en-US" dirty="0" smtClean="0"/>
              <a:t>Response to “tell me about yourself”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2182351"/>
          </a:xfrm>
        </p:spPr>
        <p:txBody>
          <a:bodyPr>
            <a:normAutofit/>
          </a:bodyPr>
          <a:lstStyle/>
          <a:p>
            <a:r>
              <a:rPr lang="en-US" sz="2400" dirty="0"/>
              <a:t>Student Name</a:t>
            </a:r>
          </a:p>
          <a:p>
            <a:r>
              <a:rPr lang="en-US" sz="2400" dirty="0"/>
              <a:t>Course Code and </a:t>
            </a:r>
            <a:r>
              <a:rPr lang="en-US" sz="2400" dirty="0" smtClean="0"/>
              <a:t>Title</a:t>
            </a:r>
            <a:endParaRPr lang="en-US" sz="2400" dirty="0"/>
          </a:p>
          <a:p>
            <a:r>
              <a:rPr lang="en-US" sz="2400" dirty="0"/>
              <a:t>Submission 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23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my childhood spent working out number puzzles to helping my parents’ with basic book keeping at their cafeteria to my summer internships, I have always loved numbers at heart. </a:t>
            </a:r>
          </a:p>
          <a:p>
            <a:r>
              <a:rPr lang="en-US" dirty="0" smtClean="0"/>
              <a:t>When the time came to select a career path, I had no doubt that my passion for numbers would play a key role in my accounting career</a:t>
            </a:r>
          </a:p>
          <a:p>
            <a:r>
              <a:rPr lang="en-US" dirty="0" smtClean="0"/>
              <a:t>During my summer breaks, I did internships and voluntary work at a company that produces peanut oil </a:t>
            </a:r>
          </a:p>
          <a:p>
            <a:r>
              <a:rPr lang="en-US" dirty="0" smtClean="0"/>
              <a:t>Currently I work part time for the same company in the finance management department where my main focus is to improve performance cash flow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79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914400"/>
            <a:ext cx="10353762" cy="970450"/>
          </a:xfrm>
        </p:spPr>
        <p:txBody>
          <a:bodyPr/>
          <a:lstStyle/>
          <a:p>
            <a:r>
              <a:rPr lang="en-US" dirty="0" smtClean="0"/>
              <a:t>Reasons for making major academic choices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415622"/>
            <a:ext cx="10353762" cy="4058751"/>
          </a:xfrm>
        </p:spPr>
        <p:txBody>
          <a:bodyPr/>
          <a:lstStyle/>
          <a:p>
            <a:r>
              <a:rPr lang="en-US" dirty="0" smtClean="0"/>
              <a:t>I chose to be a financial accountant because I have always felt that poor financial management comes from lack of knowledge </a:t>
            </a:r>
          </a:p>
          <a:p>
            <a:r>
              <a:rPr lang="en-US" dirty="0" smtClean="0"/>
              <a:t>I chose my major because I wanted to help investors decide how to spend their money and make better financial choices </a:t>
            </a:r>
          </a:p>
          <a:p>
            <a:r>
              <a:rPr lang="en-US" dirty="0" smtClean="0"/>
              <a:t>I also chose to become an accountant to help my parents’ growing business to make financial choices for their growing cafeteria </a:t>
            </a:r>
          </a:p>
          <a:p>
            <a:r>
              <a:rPr lang="en-US" dirty="0" smtClean="0"/>
              <a:t>I am looking forward to improving my accountancy skills gained over the years from my experience to improve the financial performance of your company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6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933" y="1271752"/>
            <a:ext cx="10353762" cy="970450"/>
          </a:xfrm>
        </p:spPr>
        <p:txBody>
          <a:bodyPr/>
          <a:lstStyle/>
          <a:p>
            <a:r>
              <a:rPr lang="en-US" dirty="0" smtClean="0"/>
              <a:t>Relevant skills gained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583787"/>
            <a:ext cx="10353762" cy="4058751"/>
          </a:xfrm>
        </p:spPr>
        <p:txBody>
          <a:bodyPr/>
          <a:lstStyle/>
          <a:p>
            <a:r>
              <a:rPr lang="en-US" dirty="0" smtClean="0"/>
              <a:t>Through my exposure in different managerial departments, I have gained a broad accounting background</a:t>
            </a:r>
          </a:p>
          <a:p>
            <a:r>
              <a:rPr lang="en-US" dirty="0" smtClean="0"/>
              <a:t>I have developed and improved my problem solving skills and effective time management</a:t>
            </a:r>
          </a:p>
          <a:p>
            <a:r>
              <a:rPr lang="en-US" dirty="0" smtClean="0"/>
              <a:t>I have also worked to improve my innovation skills and critical thinking that I believe would be an asset to this company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030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733" y="1660635"/>
            <a:ext cx="10353762" cy="970450"/>
          </a:xfrm>
        </p:spPr>
        <p:txBody>
          <a:bodyPr/>
          <a:lstStyle/>
          <a:p>
            <a:r>
              <a:rPr lang="en-US" dirty="0" smtClean="0"/>
              <a:t>Significant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878" y="3098794"/>
            <a:ext cx="10353762" cy="4058751"/>
          </a:xfrm>
        </p:spPr>
        <p:txBody>
          <a:bodyPr/>
          <a:lstStyle/>
          <a:p>
            <a:r>
              <a:rPr lang="en-US" dirty="0" smtClean="0"/>
              <a:t>Having improved my interpersonal skills and team work, I have learned that the corporate environment is diverse. Respecting people’s opinions is a crucial element in the success of a young accountant </a:t>
            </a:r>
          </a:p>
          <a:p>
            <a:r>
              <a:rPr lang="en-US" dirty="0" smtClean="0"/>
              <a:t>As an aspiring accountant, I faced prejudice from my external environment. However, through this experience, I have learned that hard work alone is not enough for success. Persistence and consistency are also key contributors to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9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030014"/>
            <a:ext cx="10353762" cy="970450"/>
          </a:xfrm>
        </p:spPr>
        <p:txBody>
          <a:bodyPr/>
          <a:lstStyle/>
          <a:p>
            <a:r>
              <a:rPr lang="en-US" dirty="0" smtClean="0"/>
              <a:t>Why the graduate degree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646849"/>
            <a:ext cx="10353762" cy="4058751"/>
          </a:xfrm>
        </p:spPr>
        <p:txBody>
          <a:bodyPr/>
          <a:lstStyle/>
          <a:p>
            <a:r>
              <a:rPr lang="en-US" dirty="0" smtClean="0"/>
              <a:t>At the beginning of my accounting journey, I believed that everything started and ended with balanced books</a:t>
            </a:r>
          </a:p>
          <a:p>
            <a:r>
              <a:rPr lang="en-US" dirty="0" smtClean="0"/>
              <a:t>However, as I grew into the profession, my knowledge of accounting shifted to a broader definition and included concepts outside the theoretical syllabus </a:t>
            </a:r>
          </a:p>
          <a:p>
            <a:r>
              <a:rPr lang="en-US" dirty="0" smtClean="0"/>
              <a:t>My interest in accounting grew with every new skill I learned </a:t>
            </a:r>
          </a:p>
          <a:p>
            <a:r>
              <a:rPr lang="en-US" dirty="0" smtClean="0"/>
              <a:t>I believe choosing financial accounting as my graduate degree will help improve the financial health of every client I interact with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312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409" y="1292772"/>
            <a:ext cx="10353762" cy="970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for targeting industry, function and company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941139"/>
            <a:ext cx="10353762" cy="4058751"/>
          </a:xfrm>
        </p:spPr>
        <p:txBody>
          <a:bodyPr/>
          <a:lstStyle/>
          <a:p>
            <a:r>
              <a:rPr lang="en-US" dirty="0" smtClean="0"/>
              <a:t>Your company is the best accounting firm in the region and among the best in the country </a:t>
            </a:r>
          </a:p>
          <a:p>
            <a:r>
              <a:rPr lang="en-US" dirty="0" smtClean="0"/>
              <a:t>Working with this company will enable me to increase my knowledge in accountancy and interact with diverse individuals in the professional field</a:t>
            </a:r>
          </a:p>
          <a:p>
            <a:r>
              <a:rPr lang="en-US" dirty="0" smtClean="0"/>
              <a:t>I believe my skills and experience as a financial accountant will be a great asset to the company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563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81</TotalTime>
  <Words>488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Calisto MT</vt:lpstr>
      <vt:lpstr>Trebuchet MS</vt:lpstr>
      <vt:lpstr>Wingdings 2</vt:lpstr>
      <vt:lpstr>Slate</vt:lpstr>
      <vt:lpstr>Response to “tell me about yourself”</vt:lpstr>
      <vt:lpstr>Chronological story </vt:lpstr>
      <vt:lpstr>Reasons for making major academic choices </vt:lpstr>
      <vt:lpstr>Relevant skills gained </vt:lpstr>
      <vt:lpstr>Significant results </vt:lpstr>
      <vt:lpstr>Why the graduate degree </vt:lpstr>
      <vt:lpstr>Reasons for targeting industry, function and company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to “tell me about yourself”</dc:title>
  <dc:creator>chizzo</dc:creator>
  <cp:lastModifiedBy>chizzo</cp:lastModifiedBy>
  <cp:revision>9</cp:revision>
  <dcterms:created xsi:type="dcterms:W3CDTF">2021-05-02T20:59:11Z</dcterms:created>
  <dcterms:modified xsi:type="dcterms:W3CDTF">2021-05-02T22:20:40Z</dcterms:modified>
</cp:coreProperties>
</file>